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3CF2D0-354C-4756-9064-B0B1D47B78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126F620-C705-4B4E-A0A8-9BFEA65156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FC8C67-3258-4A0D-9042-CB6B3B074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FE5A-633D-4D1A-8936-320C3FB7A50C}" type="datetimeFigureOut">
              <a:rPr lang="es-MX" smtClean="0"/>
              <a:t>02/04/2024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48F208-667F-4A9E-AD3C-57B3C7F9F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937B8C-0579-4B55-9AD1-FF45234A8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1BE4-099A-4885-88DC-A44A457134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7685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2AB8BE-6F9F-486E-8706-9F855C8AC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503246D-D829-4374-9C12-7523305618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14E05D-2FC4-464B-B6FA-604F88EC1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FE5A-633D-4D1A-8936-320C3FB7A50C}" type="datetimeFigureOut">
              <a:rPr lang="es-MX" smtClean="0"/>
              <a:t>02/04/2024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3C44CA-5731-4E76-ACF7-30002564A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8BC1B8-8FAA-427A-801E-A1A43D964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1BE4-099A-4885-88DC-A44A457134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7002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C5CC48E-F9BD-4D9F-BD18-A5552D21F2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3B51CFC-A72B-419E-9E8A-E9CEDC1375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5E3B2E-1465-42FA-9C6D-1B808C771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FE5A-633D-4D1A-8936-320C3FB7A50C}" type="datetimeFigureOut">
              <a:rPr lang="es-MX" smtClean="0"/>
              <a:t>02/04/2024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1BEA0D-8A63-403A-985E-84F10AE99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1779EB-BD5E-4AFC-8AE8-177DFA603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1BE4-099A-4885-88DC-A44A457134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4515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40DCB9-FE2A-4BC2-9833-2C00A6A20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E84246-9B99-4DAF-A4C7-C6C700459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F028887-36B9-4D5B-942C-B0AE8E1CE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FE5A-633D-4D1A-8936-320C3FB7A50C}" type="datetimeFigureOut">
              <a:rPr lang="es-MX" smtClean="0"/>
              <a:t>02/04/2024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0A5A50-4F1F-4F54-8BF4-6029445C0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3F4BA8-6388-42FA-B2BA-A449772ED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1BE4-099A-4885-88DC-A44A457134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0050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7FB840-7BCE-47CB-A89B-84D3C592C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9811FAA-8603-43B7-8F2A-335F4CA8F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8C3D43-0451-40E4-8038-855E4F8D4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FE5A-633D-4D1A-8936-320C3FB7A50C}" type="datetimeFigureOut">
              <a:rPr lang="es-MX" smtClean="0"/>
              <a:t>02/04/2024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8BFC37-D4AD-4B8E-A916-F6351BE5E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98C2A6-ECE9-4D01-AA7C-B1E35E496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1BE4-099A-4885-88DC-A44A457134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002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545645-A1C4-465D-8CF5-A42AA6346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FF816E-85B7-4139-A01F-06BE56E754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96C2166-92ED-4248-87C8-8B7F275A5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61E8D6-EE7B-48C3-9BBA-D2338DC4E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FE5A-633D-4D1A-8936-320C3FB7A50C}" type="datetimeFigureOut">
              <a:rPr lang="es-MX" smtClean="0"/>
              <a:t>02/04/2024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BA1CD21-6730-49EC-A106-A12997B52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C4ADD8-36B9-4292-9E16-1FE1B5A13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1BE4-099A-4885-88DC-A44A457134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3722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48478A-4230-422E-B245-3F58F8D39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ECFC2A-7C06-42C3-8DAD-622B2CD7D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B15D52F-9F60-4DE5-BCFA-2C99CA5ED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CBD7B08-70D1-40F4-B8AB-551F392EB0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008AC8D-5522-4489-B828-256567C22A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D10D29A-5745-4847-9C0B-50DE6F931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FE5A-633D-4D1A-8936-320C3FB7A50C}" type="datetimeFigureOut">
              <a:rPr lang="es-MX" smtClean="0"/>
              <a:t>02/04/2024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988E532-B16D-4FA3-B191-1B6711BEF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60F3CD8-D60F-4B55-AFD4-598185666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1BE4-099A-4885-88DC-A44A457134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4218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5FF3A3-7801-4956-B32C-2A61978E6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68F364C-F211-488C-BC7B-F4465AF13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FE5A-633D-4D1A-8936-320C3FB7A50C}" type="datetimeFigureOut">
              <a:rPr lang="es-MX" smtClean="0"/>
              <a:t>02/04/2024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7DCCECC-0384-4BA0-9674-312D5FB41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0D309D6-D2A7-431D-8398-0D25BF811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1BE4-099A-4885-88DC-A44A457134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7874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68B2036-FCF5-4620-9E85-A21B07162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FE5A-633D-4D1A-8936-320C3FB7A50C}" type="datetimeFigureOut">
              <a:rPr lang="es-MX" smtClean="0"/>
              <a:t>02/04/2024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926D46B-F2D6-4257-A73C-3ECF53E5F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6C863AE-AD9C-4420-9635-D72981416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1BE4-099A-4885-88DC-A44A457134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113925-1219-4DF8-B87E-6F0A8CC1A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3967BF-2318-4704-B8F7-EAF749B1C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5A3F91D-1244-4CF4-BDA4-7635F9D6F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AA1D1A-F9F9-4D77-8747-B76736BEC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FE5A-633D-4D1A-8936-320C3FB7A50C}" type="datetimeFigureOut">
              <a:rPr lang="es-MX" smtClean="0"/>
              <a:t>02/04/2024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EF6D8D9-1FE0-4A33-A608-EE8167E31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FD7C41-0897-4010-B4D5-0F7A7ED48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1BE4-099A-4885-88DC-A44A457134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3245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53869C-EB19-4B14-BA0E-2548D8283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EE0D924-FEAB-4410-8982-44A00C466D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20EEA32-CCFE-49E4-985A-FB9B1BC7C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44479C6-272B-4D99-A4CE-84FE5A5BF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FE5A-633D-4D1A-8936-320C3FB7A50C}" type="datetimeFigureOut">
              <a:rPr lang="es-MX" smtClean="0"/>
              <a:t>02/04/2024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8C7165-9FBB-436F-8BB1-3027A0D46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B128E6-5D57-4BA6-B39B-1B529A77F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1BE4-099A-4885-88DC-A44A457134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333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DA33E37-D384-4DB8-9905-A36F4A3FF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58F2088-850E-4AC7-B786-4DB7EB2F5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A35EBF-0D46-4736-B900-E8E07C29F4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4FE5A-633D-4D1A-8936-320C3FB7A50C}" type="datetimeFigureOut">
              <a:rPr lang="es-MX" smtClean="0"/>
              <a:t>02/04/2024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3D9AF2-B551-407C-9291-82BA4E5E4A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872F68-FDA7-4958-81AB-91819D2BE0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C1BE4-099A-4885-88DC-A44A457134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7768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B0A46FF2-2AD9-4DF6-B62B-198C43C78F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6263" y="306388"/>
            <a:ext cx="5635625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161">
            <a:extLst>
              <a:ext uri="{FF2B5EF4-FFF2-40B4-BE49-F238E27FC236}">
                <a16:creationId xmlns:a16="http://schemas.microsoft.com/office/drawing/2014/main" id="{EB8E9D75-C4B0-4979-AD0F-D4A027368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3363" y="1304925"/>
            <a:ext cx="6907212" cy="368300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s-MX" sz="1800" b="1" dirty="0">
                <a:solidFill>
                  <a:srgbClr val="000080"/>
                </a:solidFill>
                <a:latin typeface="Corbel" panose="020B0503020204020204" pitchFamily="34" charset="0"/>
              </a:rPr>
              <a:t>Razón Financiera por Fondo	 Marzo – </a:t>
            </a:r>
            <a:r>
              <a:rPr lang="es-ES" altLang="es-MX" sz="1800" b="1" dirty="0">
                <a:solidFill>
                  <a:srgbClr val="000080"/>
                </a:solidFill>
                <a:latin typeface="+mj-lt"/>
              </a:rPr>
              <a:t>2024</a:t>
            </a:r>
            <a:r>
              <a:rPr lang="es-ES" altLang="es-MX" sz="1800" b="1" dirty="0">
                <a:solidFill>
                  <a:srgbClr val="000080"/>
                </a:solidFill>
                <a:latin typeface="Corbel" panose="020B0503020204020204" pitchFamily="34" charset="0"/>
              </a:rPr>
              <a:t>	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44EBFBF-FDD6-4930-9E32-81D075184AF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609" b="3711"/>
          <a:stretch/>
        </p:blipFill>
        <p:spPr>
          <a:xfrm>
            <a:off x="2209496" y="1800224"/>
            <a:ext cx="7773008" cy="472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2547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10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Corbel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Gabriela Jimenez Flores</dc:creator>
  <cp:lastModifiedBy>Gabriela Jimenez Flores</cp:lastModifiedBy>
  <cp:revision>3</cp:revision>
  <dcterms:created xsi:type="dcterms:W3CDTF">2024-03-07T16:39:08Z</dcterms:created>
  <dcterms:modified xsi:type="dcterms:W3CDTF">2024-04-02T18:46:59Z</dcterms:modified>
</cp:coreProperties>
</file>